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</p:sldMasterIdLst>
  <p:notesMasterIdLst>
    <p:notesMasterId r:id="rId12"/>
  </p:notesMasterIdLst>
  <p:sldIdLst>
    <p:sldId id="324" r:id="rId5"/>
    <p:sldId id="329" r:id="rId6"/>
    <p:sldId id="332" r:id="rId7"/>
    <p:sldId id="333" r:id="rId8"/>
    <p:sldId id="336" r:id="rId9"/>
    <p:sldId id="335" r:id="rId10"/>
    <p:sldId id="323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023094-E9A0-4DFA-B823-A9D59903720C}" v="8" dt="2021-06-15T19:27:25.7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918" y="-432"/>
      </p:cViewPr>
      <p:guideLst>
        <p:guide orient="horz" pos="162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Мария Лебедева" userId="S::k16st096@kgufkst.onmicrosoft.com::1ded106d-b0fa-4b2e-96d1-b491edf488e9" providerId="AD" clId="Web-{DE023094-E9A0-4DFA-B823-A9D59903720C}"/>
    <pc:docChg chg="modSld">
      <pc:chgData name="Мария Лебедева" userId="S::k16st096@kgufkst.onmicrosoft.com::1ded106d-b0fa-4b2e-96d1-b491edf488e9" providerId="AD" clId="Web-{DE023094-E9A0-4DFA-B823-A9D59903720C}" dt="2021-06-15T19:27:25.705" v="7" actId="20577"/>
      <pc:docMkLst>
        <pc:docMk/>
      </pc:docMkLst>
      <pc:sldChg chg="modSp">
        <pc:chgData name="Мария Лебедева" userId="S::k16st096@kgufkst.onmicrosoft.com::1ded106d-b0fa-4b2e-96d1-b491edf488e9" providerId="AD" clId="Web-{DE023094-E9A0-4DFA-B823-A9D59903720C}" dt="2021-06-15T19:27:25.705" v="7" actId="20577"/>
        <pc:sldMkLst>
          <pc:docMk/>
          <pc:sldMk cId="3127455335" sldId="256"/>
        </pc:sldMkLst>
        <pc:spChg chg="mod">
          <ac:chgData name="Мария Лебедева" userId="S::k16st096@kgufkst.onmicrosoft.com::1ded106d-b0fa-4b2e-96d1-b491edf488e9" providerId="AD" clId="Web-{DE023094-E9A0-4DFA-B823-A9D59903720C}" dt="2021-06-15T19:18:04.878" v="4" actId="20577"/>
          <ac:spMkLst>
            <pc:docMk/>
            <pc:sldMk cId="3127455335" sldId="256"/>
            <ac:spMk id="6" creationId="{00000000-0000-0000-0000-000000000000}"/>
          </ac:spMkLst>
        </pc:spChg>
        <pc:spChg chg="mod">
          <ac:chgData name="Мария Лебедева" userId="S::k16st096@kgufkst.onmicrosoft.com::1ded106d-b0fa-4b2e-96d1-b491edf488e9" providerId="AD" clId="Web-{DE023094-E9A0-4DFA-B823-A9D59903720C}" dt="2021-06-15T19:27:25.705" v="7" actId="20577"/>
          <ac:spMkLst>
            <pc:docMk/>
            <pc:sldMk cId="3127455335" sldId="256"/>
            <ac:spMk id="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66D2C-68B0-442C-B932-78597F8F8464}" type="datetimeFigureOut">
              <a:rPr lang="ru-RU" smtClean="0"/>
              <a:pPr/>
              <a:t>22.05.2023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8CC27-C745-4E74-AD99-0FF9B6E72D6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3019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C98925-318A-44B6-72D9-B0DE555FC1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D816BFC-3527-D931-1134-63771165E7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F0D4D62-3201-265B-2E5B-981F02CF9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2EDF-2F08-47F5-82E4-BFFAFB5EBB54}" type="datetimeFigureOut">
              <a:rPr lang="ru-RU" smtClean="0"/>
              <a:pPr/>
              <a:t>22.05.2023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1714858-08A9-FD38-EE11-69083E253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FDD557B-71A0-7174-0916-8C6F038F3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F1F2-8050-44B9-9A17-38D4FB5ACD7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4095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877881-B26B-FA6B-0181-C977B5CCC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F349BFE-AF11-4A66-78AD-A1E24245E8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6AC9431-0FFD-8012-F77C-C3F6B2022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2EDF-2F08-47F5-82E4-BFFAFB5EBB54}" type="datetimeFigureOut">
              <a:rPr lang="ru-RU" smtClean="0"/>
              <a:pPr/>
              <a:t>22.05.2023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346F6D3-56EC-C37B-26E2-73A08C27E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B50554C-7CA5-BBE7-4DB4-A7FD03DBF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F1F2-8050-44B9-9A17-38D4FB5ACD7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3528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8254C9A-5230-341C-5657-BE9FB83666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609B7FF-121C-1B7A-236D-776EA3F1EF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D827993-48AB-A659-09D6-B8ADA0F20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2EDF-2F08-47F5-82E4-BFFAFB5EBB54}" type="datetimeFigureOut">
              <a:rPr lang="ru-RU" smtClean="0"/>
              <a:pPr/>
              <a:t>22.05.2023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65D9D69-A230-1DE9-2546-D10593BB3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7B400C0-5308-C445-4A2E-C2E0FCA14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F1F2-8050-44B9-9A17-38D4FB5ACD7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3083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B96ACC-71AE-44BF-9A66-CDE2A0366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5FD60D7-9425-0D92-6476-2E18988BC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F37AFB3-34D1-7EF2-2DBF-D9BD72B84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2EDF-2F08-47F5-82E4-BFFAFB5EBB54}" type="datetimeFigureOut">
              <a:rPr lang="ru-RU" smtClean="0"/>
              <a:pPr/>
              <a:t>22.05.2023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FBF1370-6707-F3DE-DDA3-94F95DEF4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1CC3A45-7305-B4A1-02C0-71ED99C01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F1F2-8050-44B9-9A17-38D4FB5ACD7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772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36119E-C09F-8309-2DD8-7800DCDC8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4E242C8-4B9A-AE93-A082-CB61AF024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BA860E9-12A6-B426-B995-A90859767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2EDF-2F08-47F5-82E4-BFFAFB5EBB54}" type="datetimeFigureOut">
              <a:rPr lang="ru-RU" smtClean="0"/>
              <a:pPr/>
              <a:t>22.05.2023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2F869F1-3F20-2445-9DE5-EFCED47E0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213D8E3-C8A1-D493-9BC1-AE2B7B8D1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F1F2-8050-44B9-9A17-38D4FB5ACD7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9515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24F8A1-9006-9255-A2C9-9AADD58F1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0FE6EC3-F55E-B5E9-554D-745FE002C4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0856789-5ADC-A690-F2E0-1B445459F8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A4B5595-9CF3-33EC-B3C0-ABD549B3D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2EDF-2F08-47F5-82E4-BFFAFB5EBB54}" type="datetimeFigureOut">
              <a:rPr lang="ru-RU" smtClean="0"/>
              <a:pPr/>
              <a:t>22.05.2023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2AD5330-C699-B0C7-30CF-838ACCAC5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1DC8752-C2A0-F544-6385-51B1AF542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F1F2-8050-44B9-9A17-38D4FB5ACD7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7212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97C4E3-55F2-E23D-3DEB-611260F3A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505D2F0-4F01-4102-2A64-D02D84BC7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1F8DABC-8FE1-01AC-01D2-141F2D0DD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821A2B2-DE7E-2C10-EFD9-BB035E0D95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4BE8CE3-6E7F-698E-2DA0-0AB2F62B83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5FB7D2E-7515-ED45-1B83-5D0258F75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2EDF-2F08-47F5-82E4-BFFAFB5EBB54}" type="datetimeFigureOut">
              <a:rPr lang="ru-RU" smtClean="0"/>
              <a:pPr/>
              <a:t>22.05.2023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2CB99076-BD95-B5BD-0239-07D9025FD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9B9C1FB-CA60-8995-6474-8B26A52F3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F1F2-8050-44B9-9A17-38D4FB5ACD7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0028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A7D1A7-869F-0EF0-9F75-397029E7E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1DF4D3C-2CF7-3FE0-8AD0-A9CB433C1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2EDF-2F08-47F5-82E4-BFFAFB5EBB54}" type="datetimeFigureOut">
              <a:rPr lang="ru-RU" smtClean="0"/>
              <a:pPr/>
              <a:t>22.05.2023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9CC4B0C-CB41-2283-B152-07CFF1F8F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862F5EF-D62C-83ED-1557-0336124D5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F1F2-8050-44B9-9A17-38D4FB5ACD7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5922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7E8D9F9-FCDF-6364-67FE-3161896FA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2EDF-2F08-47F5-82E4-BFFAFB5EBB54}" type="datetimeFigureOut">
              <a:rPr lang="ru-RU" smtClean="0"/>
              <a:pPr/>
              <a:t>22.05.2023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0BFD6E2-543A-4106-DC3F-510BF096E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CC92A3C-7365-F781-DC01-22AB203A2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F1F2-8050-44B9-9A17-38D4FB5ACD7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3055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8E298A-F6EA-9FC7-0280-2C979CA1D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51182E0-1C52-4276-B978-02416E9AA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1B3C1D6-0E3A-22B4-AA98-B23F727413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D41580D-FD72-0BA8-D07C-F73EC16B7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2EDF-2F08-47F5-82E4-BFFAFB5EBB54}" type="datetimeFigureOut">
              <a:rPr lang="ru-RU" smtClean="0"/>
              <a:pPr/>
              <a:t>22.05.2023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B7193B9-8636-5C71-7BD6-FEE92B00A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5C9B438-855A-ECFE-B9A2-F5379F21F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F1F2-8050-44B9-9A17-38D4FB5ACD7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8667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58A195-C09A-93FB-EF41-0C7B2AC66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F252361-965D-CA58-8226-B8B55BE585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56D47EE-9FF8-A17D-1357-013DED9A43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BDF107E-086A-4720-9151-D8AD656A6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2EDF-2F08-47F5-82E4-BFFAFB5EBB54}" type="datetimeFigureOut">
              <a:rPr lang="ru-RU" smtClean="0"/>
              <a:pPr/>
              <a:t>22.05.2023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828A73A-AB5C-9134-81BA-C556D2923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C817A3B-1D23-5BC0-7F93-24494380D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F1F2-8050-44B9-9A17-38D4FB5ACD7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3086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BD06C2-1792-BD26-C999-9548E4645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22C3742-6ADB-15D1-561C-BC6ED4842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05E7C82-F025-650E-34F7-F413C824BD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72EDF-2F08-47F5-82E4-BFFAFB5EBB54}" type="datetimeFigureOut">
              <a:rPr lang="ru-RU" smtClean="0"/>
              <a:pPr/>
              <a:t>22.05.2023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C99979B-6235-8E35-080C-15B3F4631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7FFCD59-A8C3-A604-1735-3FDCF6B7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AF1F2-8050-44B9-9A17-38D4FB5ACD7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8735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6F611AF-04DA-E4CB-4399-506F014066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1" b="6088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45644" cy="1860201"/>
          </a:xfrm>
          <a:prstGeom prst="rect">
            <a:avLst/>
          </a:prstGeom>
        </p:spPr>
      </p:pic>
      <p:sp>
        <p:nvSpPr>
          <p:cNvPr id="8" name="Заголовок 2">
            <a:extLst>
              <a:ext uri="{FF2B5EF4-FFF2-40B4-BE49-F238E27FC236}">
                <a16:creationId xmlns:a16="http://schemas.microsoft.com/office/drawing/2014/main" xmlns="" id="{6384C6C1-F94F-4B53-8983-D4ABD2EEA2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123478"/>
            <a:ext cx="8568952" cy="468052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КУБАНСКИЙ ГОСУДАРСТВЕННЫЙ УНИВЕРСИТЕТ 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КУЛЬТУРЫ, СПОРТА И ТУРИЗМА»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сервиса и туризма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социально-культурного сервиса и туризма 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подготовки 43.03.02 Туризм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 (профиль) «Технология и организация комплексного обслуживания в индустрии туризма»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конкурсная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Ереминой Валерии Валерьевны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обучающейся группы 21ст1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Магия Астраханской степи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/>
              <a:t>Номинация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 «Туризм в фотографии»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(конкурс фотографий)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д.п.н., профессор Поддубная Татьяна Николаевна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3807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F0EC9E9-13F1-7678-3DC6-F629BEA390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6242" y="474194"/>
            <a:ext cx="5280168" cy="468589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2000" dirty="0"/>
              <a:t>Родина есть у каждого из нас. Это место, где ты родился и, как правило, где прошло твое детство. С Родиной связаны самые лучшие воспоминания. </a:t>
            </a:r>
          </a:p>
          <a:p>
            <a:r>
              <a:rPr lang="ru-RU" sz="2000" dirty="0"/>
              <a:t>Для меня Родина - это город Астрахань и просторы Астраханской степи, с которыми связаны самые яркие моменты моей жизни.  Это место, где ждут меня мои школьные друзья, моя семья. Это дом, где все меня ждут и мне всегда рады. Думая о родных просторах, я вспоминаю не только свой город, а бескрайние степные просторы и реку Волгу. Они притягивают к себе во все времена года. Это частичка меня и самое лучшее место на планете…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56375" y="0"/>
            <a:ext cx="1187625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Иллюстрация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2FDCF93-B742-4884-8D76-43442B48B47A}"/>
              </a:ext>
            </a:extLst>
          </p:cNvPr>
          <p:cNvSpPr/>
          <p:nvPr/>
        </p:nvSpPr>
        <p:spPr>
          <a:xfrm>
            <a:off x="-23250" y="81779"/>
            <a:ext cx="9144000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6B32FD9-F421-F5EE-EC93-3A490C91EC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409" y="2322346"/>
            <a:ext cx="3747591" cy="2346960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01630E4-B839-5104-828F-199EFFDF7F7D}"/>
              </a:ext>
            </a:extLst>
          </p:cNvPr>
          <p:cNvSpPr txBox="1"/>
          <p:nvPr/>
        </p:nvSpPr>
        <p:spPr>
          <a:xfrm>
            <a:off x="4788024" y="4652125"/>
            <a:ext cx="43327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Фото 1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бархане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«Большой Брат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», Астраханская обл.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фото автора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474196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74B81AA-D90C-4124-532E-E5B1A85AFC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B2F2DBB-42C3-E5D1-BE59-E6AD166C8961}"/>
              </a:ext>
            </a:extLst>
          </p:cNvPr>
          <p:cNvSpPr txBox="1"/>
          <p:nvPr/>
        </p:nvSpPr>
        <p:spPr>
          <a:xfrm>
            <a:off x="7956375" y="0"/>
            <a:ext cx="1187625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Иллюстрация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BC305F1-5AD0-69EE-887B-16CEE0F45F82}"/>
              </a:ext>
            </a:extLst>
          </p:cNvPr>
          <p:cNvSpPr txBox="1"/>
          <p:nvPr/>
        </p:nvSpPr>
        <p:spPr>
          <a:xfrm>
            <a:off x="3059832" y="4679727"/>
            <a:ext cx="42484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Фото 2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Закат в Астраханской степи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фото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автора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14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C395C10-0F59-98EA-C3D0-B1BD9EAD44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1"/>
          <a:stretch/>
        </p:blipFill>
        <p:spPr bwMode="auto">
          <a:xfrm>
            <a:off x="251520" y="223138"/>
            <a:ext cx="8640959" cy="43648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098413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A49496C-A788-4913-B0A0-A0F580EEC6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4B6A581-B2C7-FA20-98E5-63FE45FFF72B}"/>
              </a:ext>
            </a:extLst>
          </p:cNvPr>
          <p:cNvSpPr txBox="1"/>
          <p:nvPr/>
        </p:nvSpPr>
        <p:spPr>
          <a:xfrm>
            <a:off x="7956375" y="0"/>
            <a:ext cx="1187625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Иллюстрация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AE7A421-1FFC-6E5D-FD7F-AA7A982B62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5720" y="223138"/>
            <a:ext cx="8534752" cy="4286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F76D613-B8CF-30F7-6895-4FC542F3D480}"/>
              </a:ext>
            </a:extLst>
          </p:cNvPr>
          <p:cNvSpPr txBox="1"/>
          <p:nvPr/>
        </p:nvSpPr>
        <p:spPr>
          <a:xfrm>
            <a:off x="2411761" y="4608027"/>
            <a:ext cx="51845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Фото 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Розовый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солончак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Астраханской степи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фото автора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901761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A49496C-A788-4913-B0A0-A0F580EEC6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4B6A581-B2C7-FA20-98E5-63FE45FFF72B}"/>
              </a:ext>
            </a:extLst>
          </p:cNvPr>
          <p:cNvSpPr txBox="1"/>
          <p:nvPr/>
        </p:nvSpPr>
        <p:spPr>
          <a:xfrm>
            <a:off x="7956375" y="0"/>
            <a:ext cx="1187625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Иллюстрация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776497B9-410C-384A-B4C7-86BD149E3C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"/>
          <a:stretch/>
        </p:blipFill>
        <p:spPr>
          <a:xfrm>
            <a:off x="347288" y="396755"/>
            <a:ext cx="8424936" cy="4263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0949884-471B-2701-D470-28CE6BD71BC0}"/>
              </a:ext>
            </a:extLst>
          </p:cNvPr>
          <p:cNvSpPr txBox="1"/>
          <p:nvPr/>
        </p:nvSpPr>
        <p:spPr>
          <a:xfrm>
            <a:off x="1979712" y="4659982"/>
            <a:ext cx="58326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Фото 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Бархан «Большой Брат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»,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Астраханская обл. степи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фото автора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662042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F3BAA62-E536-6BC5-AA0F-83C708D317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B7FAA4A-E4F9-2BBF-6529-5EE434C936FD}"/>
              </a:ext>
            </a:extLst>
          </p:cNvPr>
          <p:cNvSpPr txBox="1"/>
          <p:nvPr/>
        </p:nvSpPr>
        <p:spPr>
          <a:xfrm>
            <a:off x="8028384" y="0"/>
            <a:ext cx="1115616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Иллюстрация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1A165CC-BF44-6512-6E30-CB819DEF63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8496943" cy="4176464"/>
          </a:xfrm>
          <a:prstGeom prst="round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F4C95F9-8475-A086-45C6-D0C36B576597}"/>
              </a:ext>
            </a:extLst>
          </p:cNvPr>
          <p:cNvSpPr txBox="1"/>
          <p:nvPr/>
        </p:nvSpPr>
        <p:spPr>
          <a:xfrm>
            <a:off x="2678819" y="4645598"/>
            <a:ext cx="43921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Фото 5 –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Рассвет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Астраханской степи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фото автора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6346797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B2D81F3-FFA0-B95A-5D11-CC164668B7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84368" y="0"/>
            <a:ext cx="1259631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Иллюстрация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2CFF968-5311-429F-793D-BFE10340E3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82" y="843558"/>
            <a:ext cx="8389590" cy="375292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131968B6-CF39-A716-6F85-3F2602377BE0}"/>
              </a:ext>
            </a:extLst>
          </p:cNvPr>
          <p:cNvSpPr txBox="1">
            <a:spLocks/>
          </p:cNvSpPr>
          <p:nvPr/>
        </p:nvSpPr>
        <p:spPr>
          <a:xfrm>
            <a:off x="107504" y="111569"/>
            <a:ext cx="8839944" cy="2016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0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SchbkCyrill BT" pitchFamily="18" charset="-52"/>
              </a:rPr>
              <a:t>За горизонтом Мечта! </a:t>
            </a:r>
            <a:r>
              <a:rPr lang="ru-RU" sz="50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C1D2538-5214-FBEF-1B87-7F88846A5D43}"/>
              </a:ext>
            </a:extLst>
          </p:cNvPr>
          <p:cNvSpPr txBox="1"/>
          <p:nvPr/>
        </p:nvSpPr>
        <p:spPr>
          <a:xfrm>
            <a:off x="4677470" y="1562605"/>
            <a:ext cx="4032448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SchbkCyrill BT" pitchFamily="18" charset="-52"/>
              </a:rPr>
              <a:t>Великая степь. </a:t>
            </a:r>
          </a:p>
          <a:p>
            <a:pPr algn="r"/>
            <a:r>
              <a:rPr lang="ru-RU" sz="2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SchbkCyrill BT" pitchFamily="18" charset="-52"/>
              </a:rPr>
              <a:t>Гарантия восторга!</a:t>
            </a:r>
            <a:r>
              <a:rPr lang="ru-RU" sz="14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SchbkCyrill BT" pitchFamily="18" charset="-52"/>
              </a:rPr>
              <a:t> </a:t>
            </a:r>
            <a:endParaRPr lang="ru-RU" sz="1400" b="1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  <a:p>
            <a:pPr algn="r"/>
            <a:endParaRPr lang="ru-RU" sz="1800" b="1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84336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CE91AF44B28A145824F6F10184E5BEF" ma:contentTypeVersion="6" ma:contentTypeDescription="Создание документа." ma:contentTypeScope="" ma:versionID="0622430376ea39bac23b766a1bff0683">
  <xsd:schema xmlns:xsd="http://www.w3.org/2001/XMLSchema" xmlns:xs="http://www.w3.org/2001/XMLSchema" xmlns:p="http://schemas.microsoft.com/office/2006/metadata/properties" xmlns:ns2="32104a3a-4c9a-4864-9ad5-0c64975d1b7f" targetNamespace="http://schemas.microsoft.com/office/2006/metadata/properties" ma:root="true" ma:fieldsID="a99b2e3821a61222cbd4ec423584a6b1" ns2:_="">
    <xsd:import namespace="32104a3a-4c9a-4864-9ad5-0c64975d1b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104a3a-4c9a-4864-9ad5-0c64975d1b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B78BBF-4134-4602-887A-93AF66239E97}">
  <ds:schemaRefs>
    <ds:schemaRef ds:uri="32104a3a-4c9a-4864-9ad5-0c64975d1b7f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45325A1-4210-4F70-8A98-44A2387416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41EFC2-234E-4ABC-A0C6-ECEE0DC532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104a3a-4c9a-4864-9ad5-0c64975d1b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1654</TotalTime>
  <Words>205</Words>
  <Application>Microsoft Office PowerPoint</Application>
  <PresentationFormat>Экран (16:9)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           «КУБАНСКИЙ ГОСУДАРСТВЕННЫЙ УНИВЕРСИТЕТ  ФИЗИЧЕСКОЙ КУЛЬТУРЫ, СПОРТА И ТУРИЗМА»  факультет сервиса и туризма кафедра социально-культурного сервиса и туризма  направление подготовки 43.03.02 Туризм направленность (профиль) «Технология и организация комплексного обслуживания в индустрии туризма»   конкурсная РАБОТА   Ереминой Валерии Валерьевны обучающейся группы 21ст1  Магия Астраханской степи   Номинация  «Туризм в фотографии» (конкурс фотографий)  Руководитель: д.п.н., профессор Поддубная Татьяна Николаевна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Роман В. Чернуха</dc:creator>
  <cp:lastModifiedBy>Admin</cp:lastModifiedBy>
  <cp:revision>161</cp:revision>
  <dcterms:created xsi:type="dcterms:W3CDTF">2017-11-22T13:08:51Z</dcterms:created>
  <dcterms:modified xsi:type="dcterms:W3CDTF">2023-05-22T18:09:53Z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0x010100FCE91AF44B28A145824F6F10184E5BEF</vt:lpwstr>
  </property>
</Properties>
</file>